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6" r:id="rId2"/>
  </p:sldMasterIdLst>
  <p:notesMasterIdLst>
    <p:notesMasterId r:id="rId9"/>
  </p:notesMasterIdLst>
  <p:sldIdLst>
    <p:sldId id="256" r:id="rId3"/>
    <p:sldId id="265" r:id="rId4"/>
    <p:sldId id="267" r:id="rId5"/>
    <p:sldId id="282" r:id="rId6"/>
    <p:sldId id="263" r:id="rId7"/>
    <p:sldId id="272" r:id="rId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0"/>
      <p:bold r:id="rId11"/>
      <p:italic r:id="rId12"/>
      <p:boldItalic r:id="rId13"/>
    </p:embeddedFont>
    <p:embeddedFont>
      <p:font typeface="Paytone One" panose="020B0604020202020204" charset="0"/>
      <p:regular r:id="rId14"/>
    </p:embeddedFont>
    <p:embeddedFont>
      <p:font typeface="Saira ExtraCondensed SemiBold" panose="020B0604020202020204" charset="0"/>
      <p:regular r:id="rId15"/>
      <p:bold r:id="rId16"/>
    </p:embeddedFont>
    <p:embeddedFont>
      <p:font typeface="Source Sans Pro Light" panose="020B0403030403020204" pitchFamily="34" charset="0"/>
      <p:regular r:id="rId17"/>
      <p:bold r:id="rId18"/>
      <p:italic r:id="rId19"/>
      <p:boldItalic r:id="rId20"/>
    </p:embeddedFont>
    <p:embeddedFont>
      <p:font typeface="Source Sans Pro SemiBold" panose="020B0603030403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25">
          <p15:clr>
            <a:srgbClr val="9AA0A6"/>
          </p15:clr>
        </p15:guide>
        <p15:guide id="2" pos="567">
          <p15:clr>
            <a:srgbClr val="9AA0A6"/>
          </p15:clr>
        </p15:guide>
        <p15:guide id="3" pos="1912">
          <p15:clr>
            <a:srgbClr val="9AA0A6"/>
          </p15:clr>
        </p15:guide>
        <p15:guide id="4" pos="3702">
          <p15:clr>
            <a:srgbClr val="9AA0A6"/>
          </p15:clr>
        </p15:guide>
        <p15:guide id="5" pos="2134">
          <p15:clr>
            <a:srgbClr val="9AA0A6"/>
          </p15:clr>
        </p15:guide>
        <p15:guide id="6" orient="horz" pos="2439">
          <p15:clr>
            <a:srgbClr val="9AA0A6"/>
          </p15:clr>
        </p15:guide>
        <p15:guide id="7" pos="1689">
          <p15:clr>
            <a:srgbClr val="9AA0A6"/>
          </p15:clr>
        </p15:guide>
        <p15:guide id="8" orient="horz" pos="657">
          <p15:clr>
            <a:srgbClr val="9AA0A6"/>
          </p15:clr>
        </p15:guide>
        <p15:guide id="9" orient="horz" pos="22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7D15"/>
    <a:srgbClr val="166301"/>
    <a:srgbClr val="727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A9872F-63C7-48F5-BCB9-1A31721B1E96}">
  <a:tblStyle styleId="{FAA9872F-63C7-48F5-BCB9-1A31721B1E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4" y="72"/>
      </p:cViewPr>
      <p:guideLst>
        <p:guide pos="5425"/>
        <p:guide pos="567"/>
        <p:guide pos="1912"/>
        <p:guide pos="3702"/>
        <p:guide pos="2134"/>
        <p:guide orient="horz" pos="2439"/>
        <p:guide pos="1689"/>
        <p:guide orient="horz" pos="657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16646d13d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16646d13d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1d13d5973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1d13d5973_1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0c266db6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0c266db6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0c266db6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0c266db6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16646d13d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16646d13d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532575" y="532599"/>
            <a:ext cx="807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5953695" y="1100693"/>
            <a:ext cx="20577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10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ctrTitle"/>
          </p:nvPr>
        </p:nvSpPr>
        <p:spPr>
          <a:xfrm>
            <a:off x="3288980" y="3699427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3288988" y="3871951"/>
            <a:ext cx="1558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ctrTitle" idx="2"/>
          </p:nvPr>
        </p:nvSpPr>
        <p:spPr>
          <a:xfrm>
            <a:off x="5781742" y="3699427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3"/>
          </p:nvPr>
        </p:nvSpPr>
        <p:spPr>
          <a:xfrm>
            <a:off x="796242" y="3699427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ubTitle" idx="4"/>
          </p:nvPr>
        </p:nvSpPr>
        <p:spPr>
          <a:xfrm>
            <a:off x="796250" y="3871951"/>
            <a:ext cx="1558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5"/>
          </p:nvPr>
        </p:nvSpPr>
        <p:spPr>
          <a:xfrm>
            <a:off x="5791970" y="3871951"/>
            <a:ext cx="1558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ctrTitle" idx="6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AWESOME WORD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1573200" y="282825"/>
            <a:ext cx="59976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4755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122400" y="952732"/>
            <a:ext cx="13989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2122400" y="1099544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2"/>
          </p:nvPr>
        </p:nvSpPr>
        <p:spPr>
          <a:xfrm>
            <a:off x="2122400" y="3276291"/>
            <a:ext cx="13989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3"/>
          </p:nvPr>
        </p:nvSpPr>
        <p:spPr>
          <a:xfrm>
            <a:off x="2122400" y="3435232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4"/>
          </p:nvPr>
        </p:nvSpPr>
        <p:spPr>
          <a:xfrm>
            <a:off x="5093382" y="3276291"/>
            <a:ext cx="13989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5"/>
          </p:nvPr>
        </p:nvSpPr>
        <p:spPr>
          <a:xfrm>
            <a:off x="4933782" y="3435232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ctrTitle" idx="6"/>
          </p:nvPr>
        </p:nvSpPr>
        <p:spPr>
          <a:xfrm>
            <a:off x="5098275" y="952745"/>
            <a:ext cx="13989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7"/>
          </p:nvPr>
        </p:nvSpPr>
        <p:spPr>
          <a:xfrm>
            <a:off x="4938675" y="1098096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ctrTitle" idx="8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164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1760413" y="3256110"/>
            <a:ext cx="3481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5505888" y="3526250"/>
            <a:ext cx="18777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145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6359325" y="3824480"/>
            <a:ext cx="19065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 hasCustomPrompt="1"/>
          </p:nvPr>
        </p:nvSpPr>
        <p:spPr>
          <a:xfrm>
            <a:off x="4905375" y="1153875"/>
            <a:ext cx="3432900" cy="201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20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2"/>
          </p:nvPr>
        </p:nvSpPr>
        <p:spPr>
          <a:xfrm>
            <a:off x="5873037" y="3269865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312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FIVE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1277448" y="1055295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159248" y="1207986"/>
            <a:ext cx="1558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2"/>
          </p:nvPr>
        </p:nvSpPr>
        <p:spPr>
          <a:xfrm>
            <a:off x="6186441" y="1052159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3"/>
          </p:nvPr>
        </p:nvSpPr>
        <p:spPr>
          <a:xfrm>
            <a:off x="6186441" y="1218075"/>
            <a:ext cx="1558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 idx="4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ctrTitle" idx="5"/>
          </p:nvPr>
        </p:nvSpPr>
        <p:spPr>
          <a:xfrm>
            <a:off x="1277448" y="3113484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6"/>
          </p:nvPr>
        </p:nvSpPr>
        <p:spPr>
          <a:xfrm>
            <a:off x="1159248" y="3276765"/>
            <a:ext cx="1558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 idx="7"/>
          </p:nvPr>
        </p:nvSpPr>
        <p:spPr>
          <a:xfrm>
            <a:off x="6186441" y="3113864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8"/>
          </p:nvPr>
        </p:nvSpPr>
        <p:spPr>
          <a:xfrm>
            <a:off x="6186441" y="3279779"/>
            <a:ext cx="1558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ctrTitle" idx="9"/>
          </p:nvPr>
        </p:nvSpPr>
        <p:spPr>
          <a:xfrm>
            <a:off x="3712108" y="2097946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3"/>
          </p:nvPr>
        </p:nvSpPr>
        <p:spPr>
          <a:xfrm>
            <a:off x="3653000" y="2250630"/>
            <a:ext cx="1558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846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82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FOUR COLUMNS 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324200" y="1141675"/>
            <a:ext cx="2014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1"/>
          </p:nvPr>
        </p:nvSpPr>
        <p:spPr>
          <a:xfrm>
            <a:off x="706128" y="1288776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ctrTitle" idx="2"/>
          </p:nvPr>
        </p:nvSpPr>
        <p:spPr>
          <a:xfrm>
            <a:off x="629932" y="3713666"/>
            <a:ext cx="17109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3"/>
          </p:nvPr>
        </p:nvSpPr>
        <p:spPr>
          <a:xfrm>
            <a:off x="774932" y="3155771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ctrTitle" idx="4"/>
          </p:nvPr>
        </p:nvSpPr>
        <p:spPr>
          <a:xfrm>
            <a:off x="6423779" y="3712806"/>
            <a:ext cx="13989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5"/>
          </p:nvPr>
        </p:nvSpPr>
        <p:spPr>
          <a:xfrm>
            <a:off x="6423779" y="3158368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ctrTitle" idx="6"/>
          </p:nvPr>
        </p:nvSpPr>
        <p:spPr>
          <a:xfrm>
            <a:off x="6411929" y="1139981"/>
            <a:ext cx="2014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7"/>
          </p:nvPr>
        </p:nvSpPr>
        <p:spPr>
          <a:xfrm>
            <a:off x="6411936" y="1288775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 idx="8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3562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6124979" y="2247895"/>
            <a:ext cx="15369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6124979" y="2399441"/>
            <a:ext cx="1966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ctrTitle" idx="2"/>
          </p:nvPr>
        </p:nvSpPr>
        <p:spPr>
          <a:xfrm rot="5400000">
            <a:off x="7140350" y="191815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3"/>
          </p:nvPr>
        </p:nvSpPr>
        <p:spPr>
          <a:xfrm>
            <a:off x="1245734" y="868895"/>
            <a:ext cx="15369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4"/>
          </p:nvPr>
        </p:nvSpPr>
        <p:spPr>
          <a:xfrm>
            <a:off x="816134" y="1020441"/>
            <a:ext cx="1966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5"/>
          </p:nvPr>
        </p:nvSpPr>
        <p:spPr>
          <a:xfrm>
            <a:off x="1245734" y="3450698"/>
            <a:ext cx="15369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6"/>
          </p:nvPr>
        </p:nvSpPr>
        <p:spPr>
          <a:xfrm>
            <a:off x="816134" y="3602244"/>
            <a:ext cx="1966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8510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6213013" y="3758083"/>
            <a:ext cx="14403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2"/>
          </p:nvPr>
        </p:nvSpPr>
        <p:spPr>
          <a:xfrm>
            <a:off x="613244" y="1295129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613244" y="1233325"/>
            <a:ext cx="16731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3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4"/>
          </p:nvPr>
        </p:nvSpPr>
        <p:spPr>
          <a:xfrm>
            <a:off x="5980213" y="3070074"/>
            <a:ext cx="1673100" cy="8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188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CUSTOM_12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1573200" y="282825"/>
            <a:ext cx="59976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 flipH="1">
            <a:off x="1129803" y="893224"/>
            <a:ext cx="29334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 rot="-5400000">
            <a:off x="-654656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1695410" y="3112825"/>
            <a:ext cx="23124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CREDITS: This presentation template was created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including icons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and infographics &amp; images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. </a:t>
            </a:r>
            <a:endParaRPr sz="1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Please keep this slide for attribution.</a:t>
            </a:r>
            <a:endParaRPr sz="900">
              <a:solidFill>
                <a:srgbClr val="434343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3597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642050" y="54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223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5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122400" y="952732"/>
            <a:ext cx="13989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2122400" y="1099544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2"/>
          </p:nvPr>
        </p:nvSpPr>
        <p:spPr>
          <a:xfrm>
            <a:off x="2122400" y="3276291"/>
            <a:ext cx="13989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3"/>
          </p:nvPr>
        </p:nvSpPr>
        <p:spPr>
          <a:xfrm>
            <a:off x="2122400" y="3435232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4"/>
          </p:nvPr>
        </p:nvSpPr>
        <p:spPr>
          <a:xfrm>
            <a:off x="5093382" y="3276291"/>
            <a:ext cx="13989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5"/>
          </p:nvPr>
        </p:nvSpPr>
        <p:spPr>
          <a:xfrm>
            <a:off x="4933782" y="3435232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ctrTitle" idx="6"/>
          </p:nvPr>
        </p:nvSpPr>
        <p:spPr>
          <a:xfrm>
            <a:off x="5098275" y="952745"/>
            <a:ext cx="13989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7"/>
          </p:nvPr>
        </p:nvSpPr>
        <p:spPr>
          <a:xfrm>
            <a:off x="4938675" y="1098096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ctrTitle" idx="8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4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6359325" y="3824480"/>
            <a:ext cx="19065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 hasCustomPrompt="1"/>
          </p:nvPr>
        </p:nvSpPr>
        <p:spPr>
          <a:xfrm>
            <a:off x="4905375" y="1153875"/>
            <a:ext cx="3432900" cy="201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20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2"/>
          </p:nvPr>
        </p:nvSpPr>
        <p:spPr>
          <a:xfrm>
            <a:off x="5873037" y="3269865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1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324200" y="1141675"/>
            <a:ext cx="2014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1"/>
          </p:nvPr>
        </p:nvSpPr>
        <p:spPr>
          <a:xfrm>
            <a:off x="706128" y="1288776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ctrTitle" idx="2"/>
          </p:nvPr>
        </p:nvSpPr>
        <p:spPr>
          <a:xfrm>
            <a:off x="629932" y="3713666"/>
            <a:ext cx="17109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3"/>
          </p:nvPr>
        </p:nvSpPr>
        <p:spPr>
          <a:xfrm>
            <a:off x="774932" y="3155771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ctrTitle" idx="4"/>
          </p:nvPr>
        </p:nvSpPr>
        <p:spPr>
          <a:xfrm>
            <a:off x="6423779" y="3712806"/>
            <a:ext cx="13989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5"/>
          </p:nvPr>
        </p:nvSpPr>
        <p:spPr>
          <a:xfrm>
            <a:off x="6423779" y="3158368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ctrTitle" idx="6"/>
          </p:nvPr>
        </p:nvSpPr>
        <p:spPr>
          <a:xfrm>
            <a:off x="6411929" y="1139981"/>
            <a:ext cx="2014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7"/>
          </p:nvPr>
        </p:nvSpPr>
        <p:spPr>
          <a:xfrm>
            <a:off x="6411936" y="1288775"/>
            <a:ext cx="155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 idx="8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 flipH="1">
            <a:off x="1129803" y="893224"/>
            <a:ext cx="29334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 rot="-5400000">
            <a:off x="-654656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1695410" y="3112825"/>
            <a:ext cx="23124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CREDITS: This presentation template was created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including icons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and infographics &amp; images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. </a:t>
            </a:r>
            <a:endParaRPr sz="1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Please keep this slide for attribution.</a:t>
            </a:r>
            <a:endParaRPr sz="900">
              <a:solidFill>
                <a:srgbClr val="434343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532575" y="532599"/>
            <a:ext cx="807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5953695" y="1100693"/>
            <a:ext cx="20577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7827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09325" y="3521300"/>
            <a:ext cx="138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2"/>
          </p:nvPr>
        </p:nvSpPr>
        <p:spPr>
          <a:xfrm>
            <a:off x="2986677" y="3521300"/>
            <a:ext cx="138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3"/>
          </p:nvPr>
        </p:nvSpPr>
        <p:spPr>
          <a:xfrm>
            <a:off x="5419799" y="3521298"/>
            <a:ext cx="1323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4"/>
          </p:nvPr>
        </p:nvSpPr>
        <p:spPr>
          <a:xfrm>
            <a:off x="3054750" y="1501200"/>
            <a:ext cx="138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5"/>
          </p:nvPr>
        </p:nvSpPr>
        <p:spPr>
          <a:xfrm>
            <a:off x="5384679" y="1501188"/>
            <a:ext cx="162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6" hasCustomPrompt="1"/>
          </p:nvPr>
        </p:nvSpPr>
        <p:spPr>
          <a:xfrm>
            <a:off x="3076349" y="780003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7" hasCustomPrompt="1"/>
          </p:nvPr>
        </p:nvSpPr>
        <p:spPr>
          <a:xfrm>
            <a:off x="2986687" y="279143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8" hasCustomPrompt="1"/>
          </p:nvPr>
        </p:nvSpPr>
        <p:spPr>
          <a:xfrm>
            <a:off x="5384687" y="780003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9" hasCustomPrompt="1"/>
          </p:nvPr>
        </p:nvSpPr>
        <p:spPr>
          <a:xfrm>
            <a:off x="5419812" y="279143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3"/>
          </p:nvPr>
        </p:nvSpPr>
        <p:spPr>
          <a:xfrm>
            <a:off x="628050" y="1501188"/>
            <a:ext cx="122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628050" y="1903189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14" hasCustomPrompt="1"/>
          </p:nvPr>
        </p:nvSpPr>
        <p:spPr>
          <a:xfrm>
            <a:off x="649646" y="780003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5" hasCustomPrompt="1"/>
          </p:nvPr>
        </p:nvSpPr>
        <p:spPr>
          <a:xfrm>
            <a:off x="609323" y="279143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6"/>
          </p:nvPr>
        </p:nvSpPr>
        <p:spPr>
          <a:xfrm>
            <a:off x="3030564" y="1903181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7"/>
          </p:nvPr>
        </p:nvSpPr>
        <p:spPr>
          <a:xfrm>
            <a:off x="5384687" y="1903181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8"/>
          </p:nvPr>
        </p:nvSpPr>
        <p:spPr>
          <a:xfrm>
            <a:off x="609323" y="3931843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9"/>
          </p:nvPr>
        </p:nvSpPr>
        <p:spPr>
          <a:xfrm>
            <a:off x="2986687" y="3931843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20"/>
          </p:nvPr>
        </p:nvSpPr>
        <p:spPr>
          <a:xfrm>
            <a:off x="5419812" y="3931843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ctrTitle" idx="21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87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1841771" y="540456"/>
            <a:ext cx="3694800" cy="9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1631471" y="3763200"/>
            <a:ext cx="3905100" cy="11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 idx="2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9422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●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○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■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●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○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■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●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○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Source Sans Pro Light"/>
              <a:buChar char="■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6" r:id="rId4"/>
    <p:sldLayoutId id="2147483658" r:id="rId5"/>
    <p:sldLayoutId id="214748366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5159">
          <p15:clr>
            <a:srgbClr val="EA4335"/>
          </p15:clr>
        </p15:guide>
        <p15:guide id="6" pos="2023">
          <p15:clr>
            <a:srgbClr val="EA4335"/>
          </p15:clr>
        </p15:guide>
        <p15:guide id="7" pos="359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●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○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■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●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○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■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●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○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Source Sans Pro Light"/>
              <a:buChar char="■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1118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5159">
          <p15:clr>
            <a:srgbClr val="EA4335"/>
          </p15:clr>
        </p15:guide>
        <p15:guide id="6" pos="2023">
          <p15:clr>
            <a:srgbClr val="EA4335"/>
          </p15:clr>
        </p15:guide>
        <p15:guide id="7" pos="35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6527752" y="1156649"/>
            <a:ext cx="2982600" cy="592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 flipH="1">
            <a:off x="5961352" y="1156649"/>
            <a:ext cx="20577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Svetlichanaya Alina</a:t>
            </a:r>
            <a:endParaRPr dirty="0"/>
          </a:p>
        </p:txBody>
      </p:sp>
      <p:sp>
        <p:nvSpPr>
          <p:cNvPr id="122" name="Google Shape;122;p19"/>
          <p:cNvSpPr txBox="1">
            <a:spLocks noGrp="1"/>
          </p:cNvSpPr>
          <p:nvPr>
            <p:ph type="ctrTitle"/>
          </p:nvPr>
        </p:nvSpPr>
        <p:spPr>
          <a:xfrm flipH="1">
            <a:off x="532500" y="989799"/>
            <a:ext cx="807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Unusual ways of getting around </a:t>
            </a:r>
            <a:endParaRPr dirty="0"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8"/>
          <p:cNvPicPr preferRelativeResize="0"/>
          <p:nvPr/>
        </p:nvPicPr>
        <p:blipFill rotWithShape="1">
          <a:blip r:embed="rId3">
            <a:alphaModFix/>
          </a:blip>
          <a:srcRect t="33611" b="19247"/>
          <a:stretch/>
        </p:blipFill>
        <p:spPr>
          <a:xfrm>
            <a:off x="0" y="-31800"/>
            <a:ext cx="9144001" cy="28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>
            <a:spLocks noGrp="1"/>
          </p:cNvSpPr>
          <p:nvPr>
            <p:ph type="subTitle" idx="1"/>
          </p:nvPr>
        </p:nvSpPr>
        <p:spPr>
          <a:xfrm>
            <a:off x="1286540" y="3256110"/>
            <a:ext cx="3955373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“</a:t>
            </a:r>
            <a:r>
              <a:rPr lang="en-US" sz="1800" dirty="0"/>
              <a:t>Of all the creations of human hands, the car most resembles a living creature</a:t>
            </a:r>
            <a:r>
              <a:rPr lang="en" sz="1800" dirty="0"/>
              <a:t>.”</a:t>
            </a:r>
            <a:endParaRPr sz="1800" dirty="0"/>
          </a:p>
        </p:txBody>
      </p:sp>
      <p:sp>
        <p:nvSpPr>
          <p:cNvPr id="303" name="Google Shape;303;p28"/>
          <p:cNvSpPr txBox="1">
            <a:spLocks noGrp="1"/>
          </p:cNvSpPr>
          <p:nvPr>
            <p:ph type="subTitle" idx="2"/>
          </p:nvPr>
        </p:nvSpPr>
        <p:spPr>
          <a:xfrm>
            <a:off x="5505887" y="3526250"/>
            <a:ext cx="2085759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ru-RU" dirty="0"/>
              <a:t> </a:t>
            </a:r>
            <a:r>
              <a:rPr lang="en-US" sz="1400" dirty="0"/>
              <a:t>Sir William Lyons</a:t>
            </a:r>
            <a:endParaRPr lang="ru-RU" dirty="0"/>
          </a:p>
        </p:txBody>
      </p:sp>
      <p:sp>
        <p:nvSpPr>
          <p:cNvPr id="304" name="Google Shape;304;p28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/>
          <p:nvPr/>
        </p:nvSpPr>
        <p:spPr>
          <a:xfrm>
            <a:off x="4327450" y="543078"/>
            <a:ext cx="4816549" cy="4059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0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ctrTitle" idx="2"/>
          </p:nvPr>
        </p:nvSpPr>
        <p:spPr>
          <a:xfrm>
            <a:off x="5844306" y="2685074"/>
            <a:ext cx="297128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Bamboo trains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763054-6D86-4E4B-867D-3DA156C22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30"/>
          <a:stretch/>
        </p:blipFill>
        <p:spPr>
          <a:xfrm>
            <a:off x="328410" y="543078"/>
            <a:ext cx="3999028" cy="405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6ACAD3-1308-49E4-AD4B-3AACDCA4D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18" t="16575" r="69833" b="63070"/>
          <a:stretch/>
        </p:blipFill>
        <p:spPr>
          <a:xfrm>
            <a:off x="1459830" y="2597683"/>
            <a:ext cx="2990494" cy="2294049"/>
          </a:xfrm>
          <a:prstGeom prst="rect">
            <a:avLst/>
          </a:prstGeom>
        </p:spPr>
      </p:pic>
      <p:sp>
        <p:nvSpPr>
          <p:cNvPr id="993" name="Google Shape;993;p45"/>
          <p:cNvSpPr/>
          <p:nvPr/>
        </p:nvSpPr>
        <p:spPr>
          <a:xfrm flipH="1">
            <a:off x="-234001" y="543078"/>
            <a:ext cx="5533200" cy="4059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5"/>
          <p:cNvSpPr txBox="1">
            <a:spLocks noGrp="1"/>
          </p:cNvSpPr>
          <p:nvPr>
            <p:ph type="ctrTitle"/>
          </p:nvPr>
        </p:nvSpPr>
        <p:spPr>
          <a:xfrm rot="-5400000">
            <a:off x="-630378" y="2141547"/>
            <a:ext cx="3896859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Jeepney</a:t>
            </a:r>
            <a:endParaRPr sz="6600" dirty="0"/>
          </a:p>
        </p:txBody>
      </p:sp>
      <p:sp>
        <p:nvSpPr>
          <p:cNvPr id="997" name="Google Shape;997;p45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BD1CA7-AF95-479C-BC8D-D8909873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674" y="534372"/>
            <a:ext cx="5407194" cy="4066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1EBC17-8EEA-4638-A7E4-4D2CBC0A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0" y="-6786"/>
            <a:ext cx="9048900" cy="5184186"/>
          </a:xfrm>
          <a:prstGeom prst="rect">
            <a:avLst/>
          </a:prstGeom>
        </p:spPr>
      </p:pic>
      <p:sp>
        <p:nvSpPr>
          <p:cNvPr id="225" name="Google Shape;225;p26"/>
          <p:cNvSpPr txBox="1">
            <a:spLocks noGrp="1"/>
          </p:cNvSpPr>
          <p:nvPr>
            <p:ph type="ctrTitle"/>
          </p:nvPr>
        </p:nvSpPr>
        <p:spPr>
          <a:xfrm>
            <a:off x="1573200" y="282825"/>
            <a:ext cx="59976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Dog sleds</a:t>
            </a:r>
            <a:endParaRPr dirty="0"/>
          </a:p>
        </p:txBody>
      </p:sp>
      <p:sp>
        <p:nvSpPr>
          <p:cNvPr id="226" name="Google Shape;226;p26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35"/>
          <p:cNvPicPr preferRelativeResize="0"/>
          <p:nvPr/>
        </p:nvPicPr>
        <p:blipFill rotWithShape="1">
          <a:blip r:embed="rId3">
            <a:alphaModFix/>
          </a:blip>
          <a:srcRect l="28911" t="11979" r="28911"/>
          <a:stretch/>
        </p:blipFill>
        <p:spPr>
          <a:xfrm>
            <a:off x="2534950" y="0"/>
            <a:ext cx="3697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5"/>
          <p:cNvSpPr txBox="1">
            <a:spLocks noGrp="1"/>
          </p:cNvSpPr>
          <p:nvPr>
            <p:ph type="ctrTitle" idx="8"/>
          </p:nvPr>
        </p:nvSpPr>
        <p:spPr>
          <a:xfrm rot="5400000">
            <a:off x="6671188" y="2260200"/>
            <a:ext cx="3487500" cy="61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For attention</a:t>
            </a:r>
            <a:endParaRPr sz="2800" dirty="0"/>
          </a:p>
        </p:txBody>
      </p:sp>
      <p:sp>
        <p:nvSpPr>
          <p:cNvPr id="684" name="Google Shape;684;p35"/>
          <p:cNvSpPr txBox="1"/>
          <p:nvPr/>
        </p:nvSpPr>
        <p:spPr>
          <a:xfrm>
            <a:off x="4682225" y="663825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rPr>
              <a:t>H</a:t>
            </a:r>
            <a:endParaRPr sz="8000" dirty="0">
              <a:solidFill>
                <a:schemeClr val="accen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685" name="Google Shape;685;p35"/>
          <p:cNvSpPr txBox="1"/>
          <p:nvPr/>
        </p:nvSpPr>
        <p:spPr>
          <a:xfrm>
            <a:off x="4684855" y="3902217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rPr>
              <a:t>S</a:t>
            </a:r>
            <a:endParaRPr sz="8000" dirty="0">
              <a:solidFill>
                <a:schemeClr val="accen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686" name="Google Shape;686;p35"/>
          <p:cNvSpPr txBox="1"/>
          <p:nvPr/>
        </p:nvSpPr>
        <p:spPr>
          <a:xfrm>
            <a:off x="2603939" y="663825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rPr>
              <a:t>T</a:t>
            </a:r>
            <a:endParaRPr sz="8000" dirty="0">
              <a:solidFill>
                <a:schemeClr val="accen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687" name="Google Shape;687;p35"/>
          <p:cNvSpPr txBox="1"/>
          <p:nvPr/>
        </p:nvSpPr>
        <p:spPr>
          <a:xfrm>
            <a:off x="2603939" y="3905097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rPr>
              <a:t>K</a:t>
            </a:r>
            <a:endParaRPr sz="8000" dirty="0">
              <a:solidFill>
                <a:schemeClr val="accen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688" name="Google Shape;688;p35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87;p35">
            <a:extLst>
              <a:ext uri="{FF2B5EF4-FFF2-40B4-BE49-F238E27FC236}">
                <a16:creationId xmlns:a16="http://schemas.microsoft.com/office/drawing/2014/main" id="{774101F7-EAC2-4F61-845C-22F154EBE502}"/>
              </a:ext>
            </a:extLst>
          </p:cNvPr>
          <p:cNvSpPr txBox="1"/>
          <p:nvPr/>
        </p:nvSpPr>
        <p:spPr>
          <a:xfrm>
            <a:off x="2603939" y="2284461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357D15"/>
                </a:solidFill>
                <a:latin typeface="Paytone One"/>
                <a:ea typeface="Paytone One"/>
                <a:cs typeface="Paytone One"/>
                <a:sym typeface="Paytone One"/>
              </a:rPr>
              <a:t>A</a:t>
            </a:r>
            <a:endParaRPr sz="8000" dirty="0">
              <a:solidFill>
                <a:srgbClr val="357D15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0" name="Google Shape;687;p35">
            <a:extLst>
              <a:ext uri="{FF2B5EF4-FFF2-40B4-BE49-F238E27FC236}">
                <a16:creationId xmlns:a16="http://schemas.microsoft.com/office/drawing/2014/main" id="{D73FA52D-05D3-4FD0-89A3-EC9C2CCCBF81}"/>
              </a:ext>
            </a:extLst>
          </p:cNvPr>
          <p:cNvSpPr txBox="1"/>
          <p:nvPr/>
        </p:nvSpPr>
        <p:spPr>
          <a:xfrm>
            <a:off x="4682225" y="2300514"/>
            <a:ext cx="1479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357D15"/>
                </a:solidFill>
                <a:latin typeface="Paytone One"/>
                <a:ea typeface="Paytone One"/>
                <a:cs typeface="Paytone One"/>
                <a:sym typeface="Paytone One"/>
              </a:rPr>
              <a:t>N</a:t>
            </a:r>
            <a:endParaRPr sz="8000" dirty="0">
              <a:solidFill>
                <a:srgbClr val="357D15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7" name="Google Shape;683;p35">
            <a:extLst>
              <a:ext uri="{FF2B5EF4-FFF2-40B4-BE49-F238E27FC236}">
                <a16:creationId xmlns:a16="http://schemas.microsoft.com/office/drawing/2014/main" id="{F04B5A17-C410-4C51-B86E-B879CDEE86F2}"/>
              </a:ext>
            </a:extLst>
          </p:cNvPr>
          <p:cNvSpPr txBox="1">
            <a:spLocks/>
          </p:cNvSpPr>
          <p:nvPr/>
        </p:nvSpPr>
        <p:spPr>
          <a:xfrm rot="16200000">
            <a:off x="-826085" y="2260200"/>
            <a:ext cx="3487500" cy="61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ytone One"/>
              <a:buNone/>
              <a:defRPr sz="1800" b="0" i="0" u="none" strike="noStrike" cap="none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aytone One"/>
              <a:buNone/>
              <a:defRPr sz="1100" b="0" i="0" u="none" strike="noStrike" cap="none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aytone One"/>
              <a:buNone/>
              <a:defRPr sz="1100" b="0" i="0" u="none" strike="noStrike" cap="none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aytone One"/>
              <a:buNone/>
              <a:defRPr sz="1100" b="0" i="0" u="none" strike="noStrike" cap="none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aytone One"/>
              <a:buNone/>
              <a:defRPr sz="1100" b="0" i="0" u="none" strike="noStrike" cap="none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aytone One"/>
              <a:buNone/>
              <a:defRPr sz="1100" b="0" i="0" u="none" strike="noStrike" cap="none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aytone One"/>
              <a:buNone/>
              <a:defRPr sz="1100" b="0" i="0" u="none" strike="noStrike" cap="none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aytone One"/>
              <a:buNone/>
              <a:defRPr sz="1100" b="0" i="0" u="none" strike="noStrike" cap="none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aytone One"/>
              <a:buNone/>
              <a:defRPr sz="1100" b="0" i="0" u="none" strike="noStrike" cap="none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en-US" sz="2800" dirty="0"/>
              <a:t>For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r Marketing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394B"/>
      </a:accent1>
      <a:accent2>
        <a:srgbClr val="C7D15A"/>
      </a:accent2>
      <a:accent3>
        <a:srgbClr val="EFEFEF"/>
      </a:accent3>
      <a:accent4>
        <a:srgbClr val="B7B7B7"/>
      </a:accent4>
      <a:accent5>
        <a:srgbClr val="43434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ar Marketing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394B"/>
      </a:accent1>
      <a:accent2>
        <a:srgbClr val="C7D15A"/>
      </a:accent2>
      <a:accent3>
        <a:srgbClr val="EFEFEF"/>
      </a:accent3>
      <a:accent4>
        <a:srgbClr val="B7B7B7"/>
      </a:accent4>
      <a:accent5>
        <a:srgbClr val="43434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Экран (16:9)</PresentationFormat>
  <Paragraphs>15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Source Sans Pro Light</vt:lpstr>
      <vt:lpstr>Paytone One</vt:lpstr>
      <vt:lpstr>Source Sans Pro SemiBold</vt:lpstr>
      <vt:lpstr>Fira Sans Extra Condensed Medium</vt:lpstr>
      <vt:lpstr>Saira ExtraCondensed SemiBold</vt:lpstr>
      <vt:lpstr>Arial</vt:lpstr>
      <vt:lpstr>Car Marketing Plan by Slidesgo</vt:lpstr>
      <vt:lpstr>1_Car Marketing Plan by Slidesgo</vt:lpstr>
      <vt:lpstr>Unusual ways of getting around </vt:lpstr>
      <vt:lpstr>Презентация PowerPoint</vt:lpstr>
      <vt:lpstr>Bamboo trains </vt:lpstr>
      <vt:lpstr>Jeepney</vt:lpstr>
      <vt:lpstr>Dog sleds</vt:lpstr>
      <vt:lpstr>For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Unusual ways of getting around </dc:title>
  <cp:lastModifiedBy>Чернухин Виктор Сергеевич</cp:lastModifiedBy>
  <cp:revision>2</cp:revision>
  <dcterms:modified xsi:type="dcterms:W3CDTF">2021-09-21T20:09:25Z</dcterms:modified>
</cp:coreProperties>
</file>